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A8DA-640C-41BB-8629-FF696E4735D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E0-42BD-4061-834A-E6D21F42A4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16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A8DA-640C-41BB-8629-FF696E4735D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E0-42BD-4061-834A-E6D21F42A4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75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A8DA-640C-41BB-8629-FF696E4735D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E0-42BD-4061-834A-E6D21F42A4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09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A8DA-640C-41BB-8629-FF696E4735D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E0-42BD-4061-834A-E6D21F42A4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18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A8DA-640C-41BB-8629-FF696E4735D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E0-42BD-4061-834A-E6D21F42A4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219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A8DA-640C-41BB-8629-FF696E4735D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E0-42BD-4061-834A-E6D21F42A4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41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A8DA-640C-41BB-8629-FF696E4735D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E0-42BD-4061-834A-E6D21F42A4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88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A8DA-640C-41BB-8629-FF696E4735D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E0-42BD-4061-834A-E6D21F42A4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12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A8DA-640C-41BB-8629-FF696E4735D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E0-42BD-4061-834A-E6D21F42A4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40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A8DA-640C-41BB-8629-FF696E4735D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E0-42BD-4061-834A-E6D21F42A4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0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A8DA-640C-41BB-8629-FF696E4735D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E0-42BD-4061-834A-E6D21F42A4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7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7A8DA-640C-41BB-8629-FF696E4735D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3EEE0-42BD-4061-834A-E6D21F42A4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59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efan.it/wp-content/uploads/2013/01/l43-silvio-berlusconi-121009115433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429750" cy="628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131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ocietacivile.it/img/foto/foto_pp/berlusc_lavag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595260" cy="53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62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0845"/>
            <a:ext cx="5760640" cy="664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35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0</Words>
  <Application>Microsoft Office PowerPoint</Application>
  <PresentationFormat>Presentazione su schermo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</dc:creator>
  <cp:lastModifiedBy>roberto bin</cp:lastModifiedBy>
  <cp:revision>3</cp:revision>
  <dcterms:created xsi:type="dcterms:W3CDTF">2013-11-17T16:13:49Z</dcterms:created>
  <dcterms:modified xsi:type="dcterms:W3CDTF">2016-11-14T10:03:54Z</dcterms:modified>
</cp:coreProperties>
</file>