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A8DA-640C-41BB-8629-FF696E4735D9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EEE0-42BD-4061-834A-E6D21F42A4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8164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A8DA-640C-41BB-8629-FF696E4735D9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EEE0-42BD-4061-834A-E6D21F42A4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475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A8DA-640C-41BB-8629-FF696E4735D9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EEE0-42BD-4061-834A-E6D21F42A4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4092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A8DA-640C-41BB-8629-FF696E4735D9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EEE0-42BD-4061-834A-E6D21F42A4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7183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A8DA-640C-41BB-8629-FF696E4735D9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EEE0-42BD-4061-834A-E6D21F42A4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2196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A8DA-640C-41BB-8629-FF696E4735D9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EEE0-42BD-4061-834A-E6D21F42A4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941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A8DA-640C-41BB-8629-FF696E4735D9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EEE0-42BD-4061-834A-E6D21F42A4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9883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A8DA-640C-41BB-8629-FF696E4735D9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EEE0-42BD-4061-834A-E6D21F42A4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7123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A8DA-640C-41BB-8629-FF696E4735D9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EEE0-42BD-4061-834A-E6D21F42A4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440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A8DA-640C-41BB-8629-FF696E4735D9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EEE0-42BD-4061-834A-E6D21F42A4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209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A8DA-640C-41BB-8629-FF696E4735D9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EEE0-42BD-4061-834A-E6D21F42A4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371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7A8DA-640C-41BB-8629-FF696E4735D9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3EEE0-42BD-4061-834A-E6D21F42A4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759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efan.it/wp-content/uploads/2013/01/l43-silvio-berlusconi-121009115433_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429750" cy="6286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0131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societacivile.it/img/foto/foto_pp/berlusc_lavag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764704"/>
            <a:ext cx="7595260" cy="535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626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90845"/>
            <a:ext cx="5760640" cy="664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4359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0</Words>
  <Application>Microsoft Office PowerPoint</Application>
  <PresentationFormat>Presentazione su schermo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roberto</dc:creator>
  <cp:lastModifiedBy>roberto bin</cp:lastModifiedBy>
  <cp:revision>3</cp:revision>
  <dcterms:created xsi:type="dcterms:W3CDTF">2013-11-17T16:13:49Z</dcterms:created>
  <dcterms:modified xsi:type="dcterms:W3CDTF">2016-11-14T10:03:54Z</dcterms:modified>
</cp:coreProperties>
</file>